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3" r:id="rId3"/>
    <p:sldId id="259" r:id="rId4"/>
    <p:sldId id="264" r:id="rId5"/>
    <p:sldId id="261" r:id="rId6"/>
    <p:sldId id="262" r:id="rId7"/>
    <p:sldId id="260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64" d="100"/>
          <a:sy n="64" d="100"/>
        </p:scale>
        <p:origin x="-1548" y="-18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04.04.2019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04.04.2019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04.04.2019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04.04.2019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" Target="slide3.xml"/><Relationship Id="rId7" Type="http://schemas.openxmlformats.org/officeDocument/2006/relationships/slide" Target="slide7.xml"/><Relationship Id="rId12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jpeg"/><Relationship Id="rId11" Type="http://schemas.openxmlformats.org/officeDocument/2006/relationships/image" Target="../media/image6.jpeg"/><Relationship Id="rId5" Type="http://schemas.openxmlformats.org/officeDocument/2006/relationships/slide" Target="slide4.xml"/><Relationship Id="rId10" Type="http://schemas.openxmlformats.org/officeDocument/2006/relationships/image" Target="../media/image5.png"/><Relationship Id="rId4" Type="http://schemas.openxmlformats.org/officeDocument/2006/relationships/image" Target="../media/image2.jpeg"/><Relationship Id="rId9" Type="http://schemas.openxmlformats.org/officeDocument/2006/relationships/slide" Target="slide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slide" Target="slide1.xml"/><Relationship Id="rId4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image" Target="../media/image12.png"/><Relationship Id="rId7" Type="http://schemas.openxmlformats.org/officeDocument/2006/relationships/image" Target="../media/image15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13.png"/><Relationship Id="rId10" Type="http://schemas.openxmlformats.org/officeDocument/2006/relationships/image" Target="../media/image11.png"/><Relationship Id="rId4" Type="http://schemas.openxmlformats.org/officeDocument/2006/relationships/slide" Target="slide5.xml"/><Relationship Id="rId9" Type="http://schemas.openxmlformats.org/officeDocument/2006/relationships/slide" Target="slide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1.xml"/><Relationship Id="rId3" Type="http://schemas.openxmlformats.org/officeDocument/2006/relationships/slide" Target="slide6.xml"/><Relationship Id="rId7" Type="http://schemas.openxmlformats.org/officeDocument/2006/relationships/image" Target="../media/image20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jpeg"/><Relationship Id="rId4" Type="http://schemas.openxmlformats.org/officeDocument/2006/relationships/image" Target="../media/image17.jpeg"/><Relationship Id="rId9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89043774990\Desktop\&#1057;&#1077;&#1084;&#1080;&#1085;&#1072;&#1088;%2028.03.2019\&#1042;&#1080;&#1076;&#1077;&#1086;%20&#1086;&#1073;&#1079;&#1086;&#1088;%20TestEdu%20&#1075;&#1077;&#1085;&#1077;&#1088;&#1072;&#1090;&#1086;&#1088;%20&#1090;&#1077;&#1089;&#1090;&#1086;&#1074;\&#1042;&#1080;&#1076;&#1077;&#1086;%20&#1086;&#1073;&#1079;&#1086;&#1088;%20TestEdu.mp4" TargetMode="External"/><Relationship Id="rId5" Type="http://schemas.openxmlformats.org/officeDocument/2006/relationships/image" Target="../media/image21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89043774990\Desktop\&#1057;&#1077;&#1084;&#1080;&#1085;&#1072;&#1088;%2028.03.2019\&#1042;&#1080;&#1076;&#1077;&#1086;%20&#1086;&#1073;&#1079;&#1086;&#1088;%20Google%20&#1092;&#1086;&#1088;&#1084;&#1099;\&#1042;&#1080;&#1076;&#1077;&#1086;%20&#1086;&#1073;&#1079;&#1086;&#1088;%20Google%20&#1092;&#1086;&#1088;&#1084;&#1099;.mp4" TargetMode="External"/><Relationship Id="rId5" Type="http://schemas.openxmlformats.org/officeDocument/2006/relationships/image" Target="../media/image11.png"/><Relationship Id="rId4" Type="http://schemas.openxmlformats.org/officeDocument/2006/relationships/slide" Target="slide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hyperlink" Target="mailto:oksana.koktojakova@mail.ru" TargetMode="External"/><Relationship Id="rId7" Type="http://schemas.openxmlformats.org/officeDocument/2006/relationships/slide" Target="slide1.xm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eg"/><Relationship Id="rId5" Type="http://schemas.openxmlformats.org/officeDocument/2006/relationships/image" Target="../media/image23.png"/><Relationship Id="rId4" Type="http://schemas.openxmlformats.org/officeDocument/2006/relationships/hyperlink" Target="http://fizkultura.kuz-edu.ru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 descr="ideadeco-design-by-areti-vassou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026" name="Picture 2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072198" y="2857496"/>
            <a:ext cx="2870999" cy="214314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ffectLst/>
        </p:spPr>
      </p:pic>
      <p:pic>
        <p:nvPicPr>
          <p:cNvPr id="12" name="Рисунок 11" descr="google.jp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email"/>
          <a:srcRect/>
          <a:stretch>
            <a:fillRect/>
          </a:stretch>
        </p:blipFill>
        <p:spPr>
          <a:xfrm>
            <a:off x="1428728" y="5214950"/>
            <a:ext cx="2786082" cy="1000132"/>
          </a:xfrm>
          <a:prstGeom prst="rect">
            <a:avLst/>
          </a:prstGeom>
        </p:spPr>
      </p:pic>
      <p:pic>
        <p:nvPicPr>
          <p:cNvPr id="1027" name="Picture 3">
            <a:hlinkClick r:id="rId7" action="ppaction://hlinksldjump"/>
          </p:cNvPr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5000628" y="565840"/>
            <a:ext cx="1785950" cy="180945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ffectLst/>
        </p:spPr>
      </p:pic>
      <p:pic>
        <p:nvPicPr>
          <p:cNvPr id="1028" name="Picture 4">
            <a:hlinkClick r:id="rId9" action="ppaction://hlinksldjump"/>
          </p:cNvPr>
          <p:cNvPicPr>
            <a:picLocks noChangeAspect="1" noChangeArrowheads="1"/>
          </p:cNvPicPr>
          <p:nvPr/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2571736" y="1643050"/>
            <a:ext cx="3055960" cy="250033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ffectLst/>
        </p:spPr>
      </p:pic>
      <p:pic>
        <p:nvPicPr>
          <p:cNvPr id="15" name="Рисунок 14" descr="138849_f41945ce7b00d6ba7fc65f2737fb.jpg"/>
          <p:cNvPicPr>
            <a:picLocks noChangeAspect="1"/>
          </p:cNvPicPr>
          <p:nvPr/>
        </p:nvPicPr>
        <p:blipFill>
          <a:blip r:embed="rId11" cstate="email"/>
          <a:srcRect/>
          <a:stretch>
            <a:fillRect/>
          </a:stretch>
        </p:blipFill>
        <p:spPr>
          <a:xfrm>
            <a:off x="7000892" y="1428736"/>
            <a:ext cx="1071569" cy="1071569"/>
          </a:xfrm>
          <a:prstGeom prst="rect">
            <a:avLst/>
          </a:prstGeom>
          <a:ln w="38100">
            <a:solidFill>
              <a:schemeClr val="bg1"/>
            </a:solidFill>
          </a:ln>
        </p:spPr>
      </p:pic>
      <p:pic>
        <p:nvPicPr>
          <p:cNvPr id="16" name="Рисунок 15" descr="Depositphotos_68972119_l-2015.jpg"/>
          <p:cNvPicPr>
            <a:picLocks noChangeAspect="1"/>
          </p:cNvPicPr>
          <p:nvPr/>
        </p:nvPicPr>
        <p:blipFill>
          <a:blip r:embed="rId12" cstate="email"/>
          <a:stretch>
            <a:fillRect/>
          </a:stretch>
        </p:blipFill>
        <p:spPr>
          <a:xfrm>
            <a:off x="1214413" y="3643313"/>
            <a:ext cx="1525003" cy="1214447"/>
          </a:xfrm>
          <a:prstGeom prst="rect">
            <a:avLst/>
          </a:prstGeom>
          <a:ln w="38100">
            <a:solidFill>
              <a:schemeClr val="bg1"/>
            </a:solidFill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89043774990\Desktop\39001323 - копия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4929190" y="5214950"/>
            <a:ext cx="3674388" cy="785818"/>
          </a:xfrm>
          <a:prstGeom prst="rect">
            <a:avLst/>
          </a:prstGeom>
        </p:spPr>
        <p:txBody>
          <a:bodyPr vert="horz" lIns="173804" tIns="86902" rIns="173804" bIns="86902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ru-RU" sz="1800" b="1" i="1" dirty="0" smtClean="0">
                <a:latin typeface="Times New Roman" pitchFamily="18" charset="0"/>
                <a:cs typeface="Times New Roman" pitchFamily="18" charset="0"/>
              </a:rPr>
              <a:t>Маталасова Оксана Васильевна</a:t>
            </a:r>
            <a:r>
              <a:rPr lang="ru-RU" sz="1800" i="1" dirty="0" smtClean="0">
                <a:latin typeface="Times New Roman" pitchFamily="18" charset="0"/>
                <a:cs typeface="Times New Roman" pitchFamily="18" charset="0"/>
              </a:rPr>
              <a:t>, </a:t>
            </a:r>
          </a:p>
          <a:p>
            <a:r>
              <a:rPr lang="ru-RU" sz="1800" i="1" dirty="0" smtClean="0">
                <a:latin typeface="Times New Roman" pitchFamily="18" charset="0"/>
                <a:cs typeface="Times New Roman" pitchFamily="18" charset="0"/>
              </a:rPr>
              <a:t>учитель физической культуры</a:t>
            </a:r>
          </a:p>
        </p:txBody>
      </p:sp>
      <p:sp>
        <p:nvSpPr>
          <p:cNvPr id="7" name="Подзаголовок 2"/>
          <p:cNvSpPr txBox="1">
            <a:spLocks/>
          </p:cNvSpPr>
          <p:nvPr/>
        </p:nvSpPr>
        <p:spPr>
          <a:xfrm>
            <a:off x="571472" y="2643182"/>
            <a:ext cx="4572032" cy="228601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«Электронное</a:t>
            </a:r>
            <a:r>
              <a:rPr kumimoji="0" lang="ru-RU" sz="2800" b="1" i="0" u="none" strike="noStrike" kern="120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тестирование как одна из форм контроля качества знаний учащихся</a:t>
            </a: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»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pic>
        <p:nvPicPr>
          <p:cNvPr id="2051" name="Picture 3" descr="C:\Users\89043774990\Desktop\документы\Все с рабочего стола\Мой сайт\Юргинский ГО Портретное фото Маталасова О.В.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572132" y="1571612"/>
            <a:ext cx="2440575" cy="3357586"/>
          </a:xfrm>
          <a:prstGeom prst="rect">
            <a:avLst/>
          </a:prstGeom>
          <a:noFill/>
        </p:spPr>
      </p:pic>
      <p:pic>
        <p:nvPicPr>
          <p:cNvPr id="2052" name="Picture 4" descr="C:\Users\89043774990\Desktop\документы\Все с рабочего стола\Мой сайт\картинки для сайта\33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928662" y="714356"/>
            <a:ext cx="1357298" cy="1357298"/>
          </a:xfrm>
          <a:prstGeom prst="rect">
            <a:avLst/>
          </a:prstGeom>
          <a:noFill/>
        </p:spPr>
      </p:pic>
      <p:sp>
        <p:nvSpPr>
          <p:cNvPr id="10" name="Заголовок 1"/>
          <p:cNvSpPr txBox="1">
            <a:spLocks/>
          </p:cNvSpPr>
          <p:nvPr/>
        </p:nvSpPr>
        <p:spPr>
          <a:xfrm>
            <a:off x="2857488" y="714356"/>
            <a:ext cx="5643602" cy="357190"/>
          </a:xfrm>
          <a:prstGeom prst="rect">
            <a:avLst/>
          </a:prstGeom>
        </p:spPr>
        <p:txBody>
          <a:bodyPr vert="horz" lIns="173804" tIns="86902" rIns="173804" bIns="86902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600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МКОУ «Начальная школа – детский сад № 33 г.Юрги»</a:t>
            </a:r>
            <a:endParaRPr lang="ru-RU" sz="1600" i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" name="Рисунок 12" descr="Thank-you-for-contact-us-1024x1024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email"/>
          <a:srcRect/>
          <a:stretch>
            <a:fillRect/>
          </a:stretch>
        </p:blipFill>
        <p:spPr>
          <a:xfrm>
            <a:off x="500034" y="5643578"/>
            <a:ext cx="820594" cy="714403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89043774990\Desktop\39001323 - копия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571868" y="2285992"/>
            <a:ext cx="4976267" cy="4000528"/>
          </a:xfrm>
          <a:prstGeom prst="rect">
            <a:avLst/>
          </a:prstGeom>
          <a:noFill/>
          <a:ln w="50800">
            <a:solidFill>
              <a:schemeClr val="accent6">
                <a:lumMod val="50000"/>
                <a:alpha val="76000"/>
              </a:schemeClr>
            </a:solidFill>
            <a:miter lim="800000"/>
            <a:headEnd/>
            <a:tailEnd/>
          </a:ln>
          <a:effectLst/>
        </p:spPr>
      </p:pic>
      <p:pic>
        <p:nvPicPr>
          <p:cNvPr id="10" name="Рисунок 9" descr="Безымянный.png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>
          <a:xfrm rot="20971781">
            <a:off x="709287" y="686463"/>
            <a:ext cx="3722293" cy="1071570"/>
          </a:xfrm>
          <a:prstGeom prst="roundRect">
            <a:avLst/>
          </a:prstGeom>
          <a:noFill/>
          <a:ln w="50800">
            <a:solidFill>
              <a:schemeClr val="accent6">
                <a:lumMod val="50000"/>
                <a:alpha val="74000"/>
              </a:schemeClr>
            </a:solidFill>
          </a:ln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571472" y="2285992"/>
            <a:ext cx="2643206" cy="3214710"/>
          </a:xfrm>
          <a:prstGeom prst="rect">
            <a:avLst/>
          </a:prstGeom>
          <a:noFill/>
          <a:ln w="50800">
            <a:solidFill>
              <a:schemeClr val="accent6">
                <a:lumMod val="50000"/>
                <a:alpha val="69000"/>
              </a:schemeClr>
            </a:solidFill>
            <a:miter lim="800000"/>
            <a:headEnd/>
            <a:tailEnd/>
          </a:ln>
          <a:effectLst/>
        </p:spPr>
      </p:pic>
      <p:pic>
        <p:nvPicPr>
          <p:cNvPr id="12" name="Рисунок 11" descr="0_76d16_74868e91_orig.png"/>
          <p:cNvPicPr>
            <a:picLocks noChangeAspect="1"/>
          </p:cNvPicPr>
          <p:nvPr/>
        </p:nvPicPr>
        <p:blipFill>
          <a:blip r:embed="rId7" cstate="email"/>
          <a:srcRect/>
          <a:stretch>
            <a:fillRect/>
          </a:stretch>
        </p:blipFill>
        <p:spPr>
          <a:xfrm>
            <a:off x="1071538" y="285728"/>
            <a:ext cx="500066" cy="783122"/>
          </a:xfrm>
          <a:prstGeom prst="rect">
            <a:avLst/>
          </a:prstGeom>
        </p:spPr>
      </p:pic>
      <p:pic>
        <p:nvPicPr>
          <p:cNvPr id="13" name="Рисунок 12" descr="Video-Icon-2.jpg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8" cstate="email"/>
          <a:srcRect/>
          <a:stretch>
            <a:fillRect/>
          </a:stretch>
        </p:blipFill>
        <p:spPr>
          <a:xfrm>
            <a:off x="7215206" y="642918"/>
            <a:ext cx="1214446" cy="1267248"/>
          </a:xfrm>
          <a:prstGeom prst="rect">
            <a:avLst/>
          </a:prstGeom>
        </p:spPr>
      </p:pic>
      <p:pic>
        <p:nvPicPr>
          <p:cNvPr id="16" name="Рисунок 15" descr="Thank-you-for-contact-us-1024x1024.png">
            <a:hlinkClick r:id="rId9" action="ppaction://hlinksldjump"/>
          </p:cNvPr>
          <p:cNvPicPr>
            <a:picLocks noChangeAspect="1"/>
          </p:cNvPicPr>
          <p:nvPr/>
        </p:nvPicPr>
        <p:blipFill>
          <a:blip r:embed="rId10" cstate="email"/>
          <a:srcRect/>
          <a:stretch>
            <a:fillRect/>
          </a:stretch>
        </p:blipFill>
        <p:spPr>
          <a:xfrm>
            <a:off x="428596" y="5643578"/>
            <a:ext cx="820594" cy="714403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89043774990\Desktop\39001323 - копия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1" name="Рисунок 10" descr="Video-Icon-2.jp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7286644" y="571480"/>
            <a:ext cx="1232306" cy="1285884"/>
          </a:xfrm>
          <a:prstGeom prst="rect">
            <a:avLst/>
          </a:prstGeom>
        </p:spPr>
      </p:pic>
      <p:pic>
        <p:nvPicPr>
          <p:cNvPr id="12" name="Рисунок 11" descr="23965.jpg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>
          <a:xfrm>
            <a:off x="2643174" y="2500306"/>
            <a:ext cx="5874311" cy="3781605"/>
          </a:xfrm>
          <a:prstGeom prst="rect">
            <a:avLst/>
          </a:prstGeom>
          <a:ln w="38100">
            <a:solidFill>
              <a:srgbClr val="002060"/>
            </a:solidFill>
          </a:ln>
        </p:spPr>
      </p:pic>
      <p:pic>
        <p:nvPicPr>
          <p:cNvPr id="10" name="Рисунок 9" descr="1_-HVyzwddi8j-WUlV3LYsVA.png"/>
          <p:cNvPicPr>
            <a:picLocks noChangeAspect="1"/>
          </p:cNvPicPr>
          <p:nvPr/>
        </p:nvPicPr>
        <p:blipFill>
          <a:blip r:embed="rId6" cstate="email"/>
          <a:srcRect/>
          <a:stretch>
            <a:fillRect/>
          </a:stretch>
        </p:blipFill>
        <p:spPr>
          <a:xfrm>
            <a:off x="214282" y="285728"/>
            <a:ext cx="3736014" cy="3071834"/>
          </a:xfrm>
          <a:prstGeom prst="rect">
            <a:avLst/>
          </a:prstGeom>
        </p:spPr>
      </p:pic>
      <p:pic>
        <p:nvPicPr>
          <p:cNvPr id="7" name="Рисунок 6" descr="Google Форм1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857224" y="1357298"/>
            <a:ext cx="2286017" cy="762006"/>
          </a:xfrm>
          <a:prstGeom prst="rect">
            <a:avLst/>
          </a:prstGeom>
          <a:ln w="38100">
            <a:noFill/>
          </a:ln>
        </p:spPr>
      </p:pic>
      <p:pic>
        <p:nvPicPr>
          <p:cNvPr id="14" name="Рисунок 13" descr="Thank-you-for-contact-us-1024x1024.png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9" cstate="email"/>
          <a:srcRect/>
          <a:stretch>
            <a:fillRect/>
          </a:stretch>
        </p:blipFill>
        <p:spPr>
          <a:xfrm>
            <a:off x="571472" y="5500702"/>
            <a:ext cx="820594" cy="714403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Thank-you-for-contact-us-1024x1024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357158" y="5929330"/>
            <a:ext cx="820594" cy="714403"/>
          </a:xfrm>
          <a:prstGeom prst="rect">
            <a:avLst/>
          </a:prstGeom>
        </p:spPr>
      </p:pic>
      <p:pic>
        <p:nvPicPr>
          <p:cNvPr id="8" name="Видео обзор TestEdu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5" cstate="email"/>
          <a:stretch>
            <a:fillRect/>
          </a:stretch>
        </p:blipFill>
        <p:spPr>
          <a:xfrm>
            <a:off x="0" y="642918"/>
            <a:ext cx="9144000" cy="5151549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744690" y="3244334"/>
            <a:ext cx="16546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Google </a:t>
            </a:r>
            <a:r>
              <a:rPr lang="ru-RU" dirty="0" smtClean="0"/>
              <a:t>формы </a:t>
            </a:r>
            <a:endParaRPr lang="ru-RU" dirty="0"/>
          </a:p>
        </p:txBody>
      </p:sp>
      <p:pic>
        <p:nvPicPr>
          <p:cNvPr id="7" name="Видео обзор Google формы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email"/>
          <a:stretch>
            <a:fillRect/>
          </a:stretch>
        </p:blipFill>
        <p:spPr>
          <a:xfrm>
            <a:off x="0" y="785793"/>
            <a:ext cx="9144000" cy="5151549"/>
          </a:xfrm>
          <a:prstGeom prst="rect">
            <a:avLst/>
          </a:prstGeom>
        </p:spPr>
      </p:pic>
      <p:pic>
        <p:nvPicPr>
          <p:cNvPr id="8" name="Рисунок 7" descr="Thank-you-for-contact-us-1024x1024.png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>
          <a:xfrm>
            <a:off x="357158" y="6143597"/>
            <a:ext cx="820594" cy="714403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89043774990\Desktop\39001323 - копия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785786" y="785794"/>
            <a:ext cx="764386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Приглашаю к сотрудничеству</a:t>
            </a:r>
            <a:endParaRPr lang="ru-RU" sz="5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643174" y="2857496"/>
            <a:ext cx="518649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0"/>
              </a:spcBef>
            </a:pPr>
            <a:r>
              <a:rPr lang="en-US" sz="3200" dirty="0" smtClean="0">
                <a:latin typeface="Times New Roman" pitchFamily="18" charset="0"/>
                <a:cs typeface="Times New Roman" pitchFamily="18" charset="0"/>
                <a:hlinkClick r:id="rId3"/>
              </a:rPr>
              <a:t>oksana.koktojakova@mail.ru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3200" b="1" dirty="0" smtClean="0">
              <a:ln w="17780" cmpd="sng">
                <a:noFill/>
                <a:prstDash val="solid"/>
                <a:miter lim="800000"/>
              </a:ln>
              <a:effectLst>
                <a:outerShdw blurRad="50800" algn="tl" rotWithShape="0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786050" y="3857628"/>
            <a:ext cx="478634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200" dirty="0" smtClean="0">
                <a:latin typeface="Times New Roman" pitchFamily="18" charset="0"/>
                <a:cs typeface="Times New Roman" pitchFamily="18" charset="0"/>
                <a:hlinkClick r:id="rId4"/>
              </a:rPr>
              <a:t>http://fizkultura.kuz-edu.ru</a:t>
            </a:r>
            <a:endParaRPr lang="ru-RU" sz="3200" b="1" dirty="0">
              <a:ln w="18415" cmpd="sng">
                <a:solidFill>
                  <a:schemeClr val="bg1"/>
                </a:solidFill>
                <a:prstDash val="solid"/>
              </a:ln>
              <a:effectLst>
                <a:outerShdw blurRad="50800" algn="tl" rotWithShape="0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2" descr="http://www.sunrise-71.ru/Ikonki/emajl.pn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1285852" y="2571744"/>
            <a:ext cx="1172339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6" descr="http://mockwa.com/images/insertions/33938b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1214414" y="3714752"/>
            <a:ext cx="1271609" cy="9350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Прямоугольник 9"/>
          <p:cNvSpPr/>
          <p:nvPr/>
        </p:nvSpPr>
        <p:spPr>
          <a:xfrm>
            <a:off x="1071538" y="5357826"/>
            <a:ext cx="7144993" cy="888242"/>
          </a:xfrm>
          <a:prstGeom prst="rect">
            <a:avLst/>
          </a:prstGeom>
        </p:spPr>
        <p:txBody>
          <a:bodyPr wrap="square" lIns="148133" tIns="74066" rIns="148133" bIns="74066">
            <a:spAutoFit/>
          </a:bodyPr>
          <a:lstStyle/>
          <a:p>
            <a:pPr algn="ctr">
              <a:buFontTx/>
              <a:buNone/>
              <a:defRPr/>
            </a:pPr>
            <a:r>
              <a:rPr lang="ru-RU" sz="2400" b="1" i="1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  <a:cs typeface="Times New Roman" pitchFamily="18" charset="0"/>
              </a:rPr>
              <a:t>Желаю вам здоровья!</a:t>
            </a:r>
            <a:r>
              <a:rPr lang="en-US" sz="2400" b="1" i="1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  <a:cs typeface="Times New Roman" pitchFamily="18" charset="0"/>
              </a:rPr>
              <a:t/>
            </a:r>
            <a:br>
              <a:rPr lang="en-US" sz="2400" b="1" i="1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  <a:cs typeface="Times New Roman" pitchFamily="18" charset="0"/>
              </a:rPr>
            </a:br>
            <a:r>
              <a:rPr lang="ru-RU" sz="2400" b="1" i="1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  <a:cs typeface="Times New Roman" pitchFamily="18" charset="0"/>
              </a:rPr>
              <a:t>Учитесь его преумножать и сохранять</a:t>
            </a:r>
            <a:r>
              <a:rPr lang="ru-RU" sz="2400" b="1" i="1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.</a:t>
            </a:r>
            <a:endParaRPr lang="ru-RU" sz="2400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Рисунок 10" descr="Thank-you-for-contact-us-1024x1024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 cstate="email"/>
          <a:srcRect/>
          <a:stretch>
            <a:fillRect/>
          </a:stretch>
        </p:blipFill>
        <p:spPr>
          <a:xfrm>
            <a:off x="500034" y="5643578"/>
            <a:ext cx="820594" cy="714403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</TotalTime>
  <Words>43</Words>
  <PresentationFormat>Экран (4:3)</PresentationFormat>
  <Paragraphs>9</Paragraphs>
  <Slides>7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89043774990</dc:creator>
  <cp:lastModifiedBy>Admin</cp:lastModifiedBy>
  <cp:revision>35</cp:revision>
  <dcterms:created xsi:type="dcterms:W3CDTF">2019-03-25T15:29:38Z</dcterms:created>
  <dcterms:modified xsi:type="dcterms:W3CDTF">2019-04-04T06:56:29Z</dcterms:modified>
</cp:coreProperties>
</file>